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346999"/>
    <a:srgbClr val="0576B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8"/>
    <p:restoredTop sz="94674"/>
  </p:normalViewPr>
  <p:slideViewPr>
    <p:cSldViewPr>
      <p:cViewPr>
        <p:scale>
          <a:sx n="62" d="100"/>
          <a:sy n="62" d="100"/>
        </p:scale>
        <p:origin x="2560" y="15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EEAD81-7026-F24C-9936-3381C269593D}" type="datetimeFigureOut">
              <a:rPr lang="en-CA" altLang="x-none"/>
              <a:pPr/>
              <a:t>2017-09-03</a:t>
            </a:fld>
            <a:endParaRPr lang="en-CA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1EEF0-9E5D-314F-A956-EA778E1F87ED}" type="slidenum">
              <a:rPr lang="en-CA" altLang="x-none"/>
              <a:pPr/>
              <a:t>‹#›</a:t>
            </a:fld>
            <a:endParaRPr lang="en-CA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8661B8-5090-CE44-8DA7-519A23B547C4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99642"/>
          </a:xfrm>
        </p:spPr>
        <p:txBody>
          <a:bodyPr anchor="b" anchorCtr="0"/>
          <a:lstStyle>
            <a:lvl1pPr algn="ctr">
              <a:defRPr sz="36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41438"/>
            <a:ext cx="2058988" cy="4391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41438"/>
            <a:ext cx="6029325" cy="4391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85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903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48188"/>
            <a:ext cx="8229600" cy="12570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</a:t>
            </a:r>
            <a:r>
              <a:rPr lang="en-US" dirty="0" smtClean="0"/>
              <a:t>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7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438281" cy="8540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28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02853"/>
            <a:ext cx="5111750" cy="4402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41438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Enter your title here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31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x-none" dirty="0" smtClean="0"/>
              <a:t>Click to edit Master text styles</a:t>
            </a:r>
          </a:p>
          <a:p>
            <a:pPr lvl="1"/>
            <a:r>
              <a:rPr lang="en-US" altLang="x-none" dirty="0" smtClean="0"/>
              <a:t>Second level</a:t>
            </a:r>
          </a:p>
          <a:p>
            <a:pPr lvl="2"/>
            <a:r>
              <a:rPr lang="en-US" altLang="x-none" dirty="0" smtClean="0"/>
              <a:t>Third level</a:t>
            </a:r>
          </a:p>
          <a:p>
            <a:pPr lvl="3"/>
            <a:r>
              <a:rPr lang="en-US" altLang="x-none" dirty="0" smtClean="0"/>
              <a:t>Fourth level</a:t>
            </a:r>
          </a:p>
          <a:p>
            <a:pPr lvl="4"/>
            <a:r>
              <a:rPr lang="en-US" altLang="x-none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0" cap="all" baseline="0">
          <a:solidFill>
            <a:schemeClr val="bg1"/>
          </a:solidFill>
          <a:effectLst/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4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CA">
              <a:ea typeface="+mj-ea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altLang="x-none">
              <a:ea typeface="ヒラギノ角ゴ Pro W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1509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Verdana</vt:lpstr>
      <vt:lpstr>ヒラギノ角ゴ Pro W3</vt:lpstr>
      <vt:lpstr>Arial</vt:lpstr>
      <vt:lpstr>1_Custom Design</vt:lpstr>
      <vt:lpstr>PowerPoint Presentation</vt:lpstr>
    </vt:vector>
  </TitlesOfParts>
  <Company>Inter-Varsity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msylvester</dc:creator>
  <cp:lastModifiedBy>Rebekah Rotert</cp:lastModifiedBy>
  <cp:revision>107</cp:revision>
  <cp:lastPrinted>2012-11-15T21:06:37Z</cp:lastPrinted>
  <dcterms:created xsi:type="dcterms:W3CDTF">2006-03-07T14:20:12Z</dcterms:created>
  <dcterms:modified xsi:type="dcterms:W3CDTF">2017-09-03T20:25:20Z</dcterms:modified>
</cp:coreProperties>
</file>