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3" r:id="rId1"/>
  </p:sldMasterIdLst>
  <p:notesMasterIdLst>
    <p:notesMasterId r:id="rId3"/>
  </p:notesMasterIdLst>
  <p:handoutMasterIdLst>
    <p:handoutMasterId r:id="rId4"/>
  </p:handoutMasterIdLst>
  <p:sldIdLst>
    <p:sldId id="263" r:id="rId2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ヒラギノ角ゴ Pro W3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ヒラギノ角ゴ Pro W3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ヒラギノ角ゴ Pro W3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ヒラギノ角ゴ Pro W3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ヒラギノ角ゴ Pro W3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ヒラギノ角ゴ Pro W3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ヒラギノ角ゴ Pro W3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ヒラギノ角ゴ Pro W3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ヒラギノ角ゴ Pro W3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00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  <a:srgbClr val="336699"/>
    <a:srgbClr val="346999"/>
    <a:srgbClr val="0576BB"/>
    <a:srgbClr val="00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538"/>
    <p:restoredTop sz="94674"/>
  </p:normalViewPr>
  <p:slideViewPr>
    <p:cSldViewPr>
      <p:cViewPr>
        <p:scale>
          <a:sx n="62" d="100"/>
          <a:sy n="62" d="100"/>
        </p:scale>
        <p:origin x="2560" y="152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handoutMaster" Target="handoutMasters/handoutMaster1.xml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ea typeface="+mn-ea"/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5" y="0"/>
            <a:ext cx="3170238" cy="4794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FEEAD81-7026-F24C-9936-3381C269593D}" type="datetimeFigureOut">
              <a:rPr lang="en-CA" altLang="x-none"/>
              <a:pPr/>
              <a:t>2017-09-03</a:t>
            </a:fld>
            <a:endParaRPr lang="en-CA" altLang="x-non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ea typeface="+mn-ea"/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BC1EEF0-9E5D-314F-A956-EA778E1F87ED}" type="slidenum">
              <a:rPr lang="en-CA" altLang="x-none"/>
              <a:pPr/>
              <a:t>‹#›</a:t>
            </a:fld>
            <a:endParaRPr lang="en-CA" altLang="x-non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>
              <a:defRPr sz="1300"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>
              <a:defRPr sz="1300"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696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8" y="4560888"/>
            <a:ext cx="5851525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96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>
              <a:defRPr sz="1300"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96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fld id="{9E8661B8-5090-CE44-8DA7-519A23B547C4}" type="slidenum">
              <a:rPr lang="en-US" altLang="x-none"/>
              <a:pPr/>
              <a:t>‹#›</a:t>
            </a:fld>
            <a:endParaRPr lang="en-US" altLang="x-non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charset="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88841"/>
            <a:ext cx="7772400" cy="1899642"/>
          </a:xfrm>
        </p:spPr>
        <p:txBody>
          <a:bodyPr anchor="b" anchorCtr="0"/>
          <a:lstStyle>
            <a:lvl1pPr algn="ctr">
              <a:defRPr sz="3600" b="1" i="0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980656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28004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38925" y="1341438"/>
            <a:ext cx="2058988" cy="439181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341438"/>
            <a:ext cx="6029325" cy="439181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29861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OverTx" preserve="1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13" y="1341438"/>
            <a:ext cx="8229600" cy="85407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492375"/>
            <a:ext cx="8229600" cy="19034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4548188"/>
            <a:ext cx="8229600" cy="1257076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</a:t>
            </a:r>
            <a:r>
              <a:rPr lang="en-US" dirty="0" smtClean="0"/>
              <a:t>level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0373986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7106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104201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492375"/>
            <a:ext cx="4038600" cy="39608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492375"/>
            <a:ext cx="4038600" cy="39608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48076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584" y="2924944"/>
            <a:ext cx="7438281" cy="854075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042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583574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02853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402853"/>
            <a:ext cx="5111750" cy="440241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564904"/>
            <a:ext cx="3008313" cy="324036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774422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340767"/>
            <a:ext cx="5486400" cy="338680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4379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94163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26327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3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1341438"/>
            <a:ext cx="8229600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Enter your title here</a:t>
            </a:r>
          </a:p>
        </p:txBody>
      </p:sp>
      <p:sp>
        <p:nvSpPr>
          <p:cNvPr id="24584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2492375"/>
            <a:ext cx="8229600" cy="33128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lang="en-US" altLang="x-none" dirty="0" smtClean="0"/>
              <a:t>Click to edit Master text styles</a:t>
            </a:r>
          </a:p>
          <a:p>
            <a:pPr lvl="1"/>
            <a:r>
              <a:rPr lang="en-US" altLang="x-none" dirty="0" smtClean="0"/>
              <a:t>Second level</a:t>
            </a:r>
          </a:p>
          <a:p>
            <a:pPr lvl="2"/>
            <a:r>
              <a:rPr lang="en-US" altLang="x-none" dirty="0" smtClean="0"/>
              <a:t>Third level</a:t>
            </a:r>
          </a:p>
          <a:p>
            <a:pPr lvl="3"/>
            <a:r>
              <a:rPr lang="en-US" altLang="x-none" dirty="0" smtClean="0"/>
              <a:t>Fourth level</a:t>
            </a:r>
          </a:p>
          <a:p>
            <a:pPr lvl="4"/>
            <a:r>
              <a:rPr lang="en-US" altLang="x-none" dirty="0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45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45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45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45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458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458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84" grpId="0" build="p">
        <p:tmplLst>
          <p:tmpl lvl="1">
            <p:tnLst>
              <p:par>
                <p:cTn presetID="2" presetClass="entr" presetSubtype="4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458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24584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24584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2">
            <p:tnLst>
              <p:par>
                <p:cTn presetID="2" presetClass="entr" presetSubtype="4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458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24584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24584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3">
            <p:tnLst>
              <p:par>
                <p:cTn presetID="2" presetClass="entr" presetSubtype="4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458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24584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24584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4">
            <p:tnLst>
              <p:par>
                <p:cTn presetID="2" presetClass="entr" presetSubtype="4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458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24584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24584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5">
            <p:tnLst>
              <p:par>
                <p:cTn presetID="2" presetClass="entr" presetSubtype="4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458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24584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24584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 i="0" cap="all" baseline="0">
          <a:solidFill>
            <a:schemeClr val="bg1"/>
          </a:solidFill>
          <a:effectLst/>
          <a:latin typeface="Verdana" charset="0"/>
          <a:ea typeface="Verdana" charset="0"/>
          <a:cs typeface="Verdana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9900"/>
          </a:solidFill>
          <a:effectLst>
            <a:outerShdw blurRad="38100" dist="38100" dir="2700000" algn="tl">
              <a:srgbClr val="000000"/>
            </a:outerShdw>
          </a:effectLst>
          <a:latin typeface="Verdana" pitchFamily="34" charset="0"/>
          <a:ea typeface="ヒラギノ角ゴ Pro W3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9900"/>
          </a:solidFill>
          <a:effectLst>
            <a:outerShdw blurRad="38100" dist="38100" dir="2700000" algn="tl">
              <a:srgbClr val="000000"/>
            </a:outerShdw>
          </a:effectLst>
          <a:latin typeface="Verdana" pitchFamily="34" charset="0"/>
          <a:ea typeface="ヒラギノ角ゴ Pro W3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9900"/>
          </a:solidFill>
          <a:effectLst>
            <a:outerShdw blurRad="38100" dist="38100" dir="2700000" algn="tl">
              <a:srgbClr val="000000"/>
            </a:outerShdw>
          </a:effectLst>
          <a:latin typeface="Verdana" pitchFamily="34" charset="0"/>
          <a:ea typeface="ヒラギノ角ゴ Pro W3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9900"/>
          </a:solidFill>
          <a:effectLst>
            <a:outerShdw blurRad="38100" dist="38100" dir="2700000" algn="tl">
              <a:srgbClr val="000000"/>
            </a:outerShdw>
          </a:effectLst>
          <a:latin typeface="Verdana" pitchFamily="34" charset="0"/>
          <a:ea typeface="ヒラギノ角ゴ Pro W3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rgbClr val="FF9900"/>
          </a:solidFill>
          <a:effectLst>
            <a:outerShdw blurRad="38100" dist="38100" dir="2700000" algn="tl">
              <a:srgbClr val="000000"/>
            </a:outerShdw>
          </a:effectLst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rgbClr val="FF9900"/>
          </a:solidFill>
          <a:effectLst>
            <a:outerShdw blurRad="38100" dist="38100" dir="2700000" algn="tl">
              <a:srgbClr val="000000"/>
            </a:outerShdw>
          </a:effectLst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rgbClr val="FF9900"/>
          </a:solidFill>
          <a:effectLst>
            <a:outerShdw blurRad="38100" dist="38100" dir="2700000" algn="tl">
              <a:srgbClr val="000000"/>
            </a:outerShdw>
          </a:effectLst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rgbClr val="FF9900"/>
          </a:solidFill>
          <a:effectLst>
            <a:outerShdw blurRad="38100" dist="38100" dir="2700000" algn="tl">
              <a:srgbClr val="000000"/>
            </a:outerShdw>
          </a:effectLst>
          <a:latin typeface="Verdana" pitchFamily="34" charset="0"/>
        </a:defRPr>
      </a:lvl9pPr>
    </p:titleStyle>
    <p:bodyStyle>
      <a:lvl1pPr marL="342900" marR="0" indent="-342900" algn="l" defTabSz="914400" rtl="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Tx/>
        <a:buChar char="•"/>
        <a:tabLst/>
        <a:defRPr sz="2400" b="0" i="0">
          <a:solidFill>
            <a:schemeClr val="bg1"/>
          </a:solidFill>
          <a:latin typeface="Trebuchet MS" charset="0"/>
          <a:ea typeface="Trebuchet MS" charset="0"/>
          <a:cs typeface="Trebuchet MS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 b="0" i="0">
          <a:solidFill>
            <a:schemeClr val="bg1"/>
          </a:solidFill>
          <a:latin typeface="Trebuchet MS" charset="0"/>
          <a:ea typeface="Trebuchet MS" charset="0"/>
          <a:cs typeface="Trebuchet MS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 b="0" i="0">
          <a:solidFill>
            <a:schemeClr val="bg1"/>
          </a:solidFill>
          <a:latin typeface="Trebuchet MS" charset="0"/>
          <a:ea typeface="Trebuchet MS" charset="0"/>
          <a:cs typeface="Trebuchet MS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b="0" i="0">
          <a:solidFill>
            <a:schemeClr val="bg1"/>
          </a:solidFill>
          <a:latin typeface="Trebuchet MS" charset="0"/>
          <a:ea typeface="Trebuchet MS" charset="0"/>
          <a:cs typeface="Trebuchet MS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b="0" i="0">
          <a:solidFill>
            <a:schemeClr val="bg1"/>
          </a:solidFill>
          <a:latin typeface="Trebuchet MS" charset="0"/>
          <a:ea typeface="Trebuchet MS" charset="0"/>
          <a:cs typeface="Trebuchet MS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>
              <a:defRPr/>
            </a:pPr>
            <a:endParaRPr lang="en-CA">
              <a:ea typeface="+mj-ea"/>
            </a:endParaRPr>
          </a:p>
        </p:txBody>
      </p:sp>
      <p:sp>
        <p:nvSpPr>
          <p:cNvPr id="4098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CA" altLang="x-none">
              <a:ea typeface="ヒラギノ角ゴ Pro W3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1_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Custom Design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1510</TotalTime>
  <Words>0</Words>
  <Application>Microsoft Macintosh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Trebuchet MS</vt:lpstr>
      <vt:lpstr>Verdana</vt:lpstr>
      <vt:lpstr>ヒラギノ角ゴ Pro W3</vt:lpstr>
      <vt:lpstr>Arial</vt:lpstr>
      <vt:lpstr>1_Custom Design</vt:lpstr>
      <vt:lpstr>PowerPoint Presentation</vt:lpstr>
    </vt:vector>
  </TitlesOfParts>
  <Company>Inter-Varsity</Company>
  <LinksUpToDate>false</LinksUpToDate>
  <SharedDoc>false</SharedDoc>
  <HyperlinksChanged>false</HyperlinksChanged>
  <AppVersion>15.0032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msylvester</dc:creator>
  <cp:lastModifiedBy>Rebekah Rotert</cp:lastModifiedBy>
  <cp:revision>108</cp:revision>
  <cp:lastPrinted>2012-11-15T21:06:37Z</cp:lastPrinted>
  <dcterms:created xsi:type="dcterms:W3CDTF">2006-03-07T14:20:12Z</dcterms:created>
  <dcterms:modified xsi:type="dcterms:W3CDTF">2017-09-03T20:26:10Z</dcterms:modified>
</cp:coreProperties>
</file>