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118</cp:revision>
  <cp:lastPrinted>2012-11-15T21:06:37Z</cp:lastPrinted>
  <dcterms:created xsi:type="dcterms:W3CDTF">2006-03-07T14:20:12Z</dcterms:created>
  <dcterms:modified xsi:type="dcterms:W3CDTF">2018-01-09T21:16:38Z</dcterms:modified>
</cp:coreProperties>
</file>