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758"/>
    <p:restoredTop sz="94692"/>
  </p:normalViewPr>
  <p:slideViewPr>
    <p:cSldViewPr>
      <p:cViewPr>
        <p:scale>
          <a:sx n="62" d="100"/>
          <a:sy n="62" d="100"/>
        </p:scale>
        <p:origin x="5536" y="3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2018-01-09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  <p:extLst>
      <p:ext uri="{BB962C8B-B14F-4D97-AF65-F5344CB8AC3E}">
        <p14:creationId xmlns:p14="http://schemas.microsoft.com/office/powerpoint/2010/main" val="133965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0744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Microsoft Office User</cp:lastModifiedBy>
  <cp:revision>114</cp:revision>
  <cp:lastPrinted>2012-11-15T21:06:37Z</cp:lastPrinted>
  <dcterms:created xsi:type="dcterms:W3CDTF">2006-03-07T14:20:12Z</dcterms:created>
  <dcterms:modified xsi:type="dcterms:W3CDTF">2018-01-09T21:14:41Z</dcterms:modified>
</cp:coreProperties>
</file>