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336699"/>
    <a:srgbClr val="346999"/>
    <a:srgbClr val="0576BB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8758"/>
    <p:restoredTop sz="94692"/>
  </p:normalViewPr>
  <p:slideViewPr>
    <p:cSldViewPr>
      <p:cViewPr>
        <p:scale>
          <a:sx n="62" d="100"/>
          <a:sy n="62" d="100"/>
        </p:scale>
        <p:origin x="5536" y="33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FEEAD81-7026-F24C-9936-3381C269593D}" type="datetimeFigureOut">
              <a:rPr lang="en-CA" altLang="x-none"/>
              <a:pPr/>
              <a:t>2018-01-09</a:t>
            </a:fld>
            <a:endParaRPr lang="en-CA" alt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BC1EEF0-9E5D-314F-A956-EA778E1F87ED}" type="slidenum">
              <a:rPr lang="en-CA" altLang="x-none"/>
              <a:pPr/>
              <a:t>‹#›</a:t>
            </a:fld>
            <a:endParaRPr lang="en-CA" altLang="x-none"/>
          </a:p>
        </p:txBody>
      </p:sp>
    </p:spTree>
    <p:extLst>
      <p:ext uri="{BB962C8B-B14F-4D97-AF65-F5344CB8AC3E}">
        <p14:creationId xmlns:p14="http://schemas.microsoft.com/office/powerpoint/2010/main" val="13396538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9E8661B8-5090-CE44-8DA7-519A23B547C4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107440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8841"/>
            <a:ext cx="7772400" cy="1899642"/>
          </a:xfrm>
        </p:spPr>
        <p:txBody>
          <a:bodyPr anchor="b" anchorCtr="0"/>
          <a:lstStyle>
            <a:lvl1pPr algn="ctr">
              <a:defRPr sz="3600" b="1" i="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80656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80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341438"/>
            <a:ext cx="2058988" cy="43918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41438"/>
            <a:ext cx="6029325" cy="43918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986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341438"/>
            <a:ext cx="8229600" cy="8540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8229600" cy="1903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548188"/>
            <a:ext cx="8229600" cy="12570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3739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10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0420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80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924944"/>
            <a:ext cx="7438281" cy="85407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04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8357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2853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02853"/>
            <a:ext cx="5111750" cy="44024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64904"/>
            <a:ext cx="3008313" cy="32403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7442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40767"/>
            <a:ext cx="5486400" cy="338680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379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41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32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341438"/>
            <a:ext cx="8229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Enter your title here</a:t>
            </a:r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312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x-none" dirty="0" smtClean="0"/>
              <a:t>Click to edit Master text styles</a:t>
            </a:r>
          </a:p>
          <a:p>
            <a:pPr lvl="1"/>
            <a:r>
              <a:rPr lang="en-US" altLang="x-none" dirty="0" smtClean="0"/>
              <a:t>Second level</a:t>
            </a:r>
          </a:p>
          <a:p>
            <a:pPr lvl="2"/>
            <a:r>
              <a:rPr lang="en-US" altLang="x-none" dirty="0" smtClean="0"/>
              <a:t>Third level</a:t>
            </a:r>
          </a:p>
          <a:p>
            <a:pPr lvl="3"/>
            <a:r>
              <a:rPr lang="en-US" altLang="x-none" dirty="0" smtClean="0"/>
              <a:t>Fourth level</a:t>
            </a:r>
          </a:p>
          <a:p>
            <a:pPr lvl="4"/>
            <a:r>
              <a:rPr lang="en-US" altLang="x-none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i="0" cap="all" baseline="0">
          <a:solidFill>
            <a:schemeClr val="bg1"/>
          </a:solidFill>
          <a:effectLst/>
          <a:latin typeface="Verdana" charset="0"/>
          <a:ea typeface="Verdana" charset="0"/>
          <a:cs typeface="Verdana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9pPr>
    </p:titleStyle>
    <p:bodyStyle>
      <a:lvl1pPr marL="342900" marR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tabLst/>
        <a:defRPr sz="24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endParaRPr lang="en-CA">
              <a:ea typeface="+mj-ea"/>
            </a:endParaRPr>
          </a:p>
        </p:txBody>
      </p:sp>
      <p:sp>
        <p:nvSpPr>
          <p:cNvPr id="4098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altLang="x-none">
              <a:ea typeface="ヒラギノ角ゴ Pro W3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1511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Trebuchet MS</vt:lpstr>
      <vt:lpstr>Verdana</vt:lpstr>
      <vt:lpstr>ヒラギノ角ゴ Pro W3</vt:lpstr>
      <vt:lpstr>Arial</vt:lpstr>
      <vt:lpstr>1_Custom Design</vt:lpstr>
      <vt:lpstr>PowerPoint Presentation</vt:lpstr>
    </vt:vector>
  </TitlesOfParts>
  <Company>Inter-Varsity</Company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msylvester</dc:creator>
  <cp:lastModifiedBy>Microsoft Office User</cp:lastModifiedBy>
  <cp:revision>111</cp:revision>
  <cp:lastPrinted>2012-11-15T21:06:37Z</cp:lastPrinted>
  <dcterms:created xsi:type="dcterms:W3CDTF">2006-03-07T14:20:12Z</dcterms:created>
  <dcterms:modified xsi:type="dcterms:W3CDTF">2018-01-09T21:13:43Z</dcterms:modified>
</cp:coreProperties>
</file>